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749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11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588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06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888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955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81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94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57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27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D66D3FC-5BD0-46E7-9A73-19046BE90A89}" type="datetimeFigureOut">
              <a:rPr lang="nl-NL" smtClean="0"/>
              <a:t>11-04-2022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7A68F4A-E081-480A-B037-C6C6217CAE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48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6CD63D-78C1-417E-A5B8-E86CBA4A12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Wat heeft drugsgebruik voor effecten op het lichaam?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F000495-2E06-421A-8807-8693B54ECB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Indy Nouwens, </a:t>
            </a:r>
            <a:r>
              <a:rPr lang="nl-NL" dirty="0" err="1"/>
              <a:t>Maeva</a:t>
            </a:r>
            <a:r>
              <a:rPr lang="nl-NL" dirty="0"/>
              <a:t> </a:t>
            </a:r>
            <a:r>
              <a:rPr lang="nl-NL" dirty="0" err="1"/>
              <a:t>Dahan</a:t>
            </a:r>
            <a:r>
              <a:rPr lang="nl-NL" dirty="0"/>
              <a:t>, Sara van Raak, Jelle van der Schans en Emma Oosters</a:t>
            </a:r>
          </a:p>
        </p:txBody>
      </p:sp>
    </p:spTree>
    <p:extLst>
      <p:ext uri="{BB962C8B-B14F-4D97-AF65-F5344CB8AC3E}">
        <p14:creationId xmlns:p14="http://schemas.microsoft.com/office/powerpoint/2010/main" val="246276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9F120-54A3-462C-BDE6-FD0D58064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doet drugs met je lichaam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C4EAF16-3E86-423B-963B-1477E7DB7C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Korte termijn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7A99A42-E4CF-4086-97D3-8C17E4F578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Daling van de bloeddruk</a:t>
            </a:r>
          </a:p>
          <a:p>
            <a:r>
              <a:rPr lang="nl-NL" dirty="0"/>
              <a:t>Onwel worden</a:t>
            </a:r>
          </a:p>
          <a:p>
            <a:r>
              <a:rPr lang="nl-NL" dirty="0"/>
              <a:t>Hersenen worden verdoofd</a:t>
            </a:r>
          </a:p>
          <a:p>
            <a:r>
              <a:rPr lang="nl-NL" dirty="0"/>
              <a:t>Slechter reageren</a:t>
            </a:r>
          </a:p>
          <a:p>
            <a:r>
              <a:rPr lang="nl-NL" dirty="0"/>
              <a:t>Psychische problemen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CB63CFAD-4CE7-4FF6-BC4B-11D3B6F6C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Lange termijn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558D00D0-5663-477E-8B86-27E84559CAC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/>
              <a:t>Kans op schizofrenie en/of een psychose</a:t>
            </a:r>
          </a:p>
          <a:p>
            <a:r>
              <a:rPr lang="nl-NL" dirty="0"/>
              <a:t>Schade aan de longen</a:t>
            </a:r>
          </a:p>
          <a:p>
            <a:r>
              <a:rPr lang="nl-NL" dirty="0"/>
              <a:t>Vruchtbaarheidsproblemen</a:t>
            </a:r>
          </a:p>
          <a:p>
            <a:r>
              <a:rPr lang="nl-NL" dirty="0"/>
              <a:t>Verslaving</a:t>
            </a:r>
          </a:p>
          <a:p>
            <a:r>
              <a:rPr lang="nl-NL" dirty="0"/>
              <a:t>Invloed op de zenuwcellen</a:t>
            </a:r>
          </a:p>
          <a:p>
            <a:r>
              <a:rPr lang="nl-NL" dirty="0"/>
              <a:t>Depressies</a:t>
            </a:r>
          </a:p>
        </p:txBody>
      </p:sp>
    </p:spTree>
    <p:extLst>
      <p:ext uri="{BB962C8B-B14F-4D97-AF65-F5344CB8AC3E}">
        <p14:creationId xmlns:p14="http://schemas.microsoft.com/office/powerpoint/2010/main" val="3072499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D4284A-1A47-457B-B5B0-137FDFBF5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ontwikkelingen er zichtbaar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AE3D0A-CBF9-4ED8-B4AD-DB6057FA0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Jongeren zijn meer drugs gaan gebruiken dan voor de Coronapandemie. Deze toename werd veroorzaakt door o.a. verveling en depressies. </a:t>
            </a:r>
          </a:p>
          <a:p>
            <a:r>
              <a:rPr lang="nl-NL" dirty="0"/>
              <a:t>Gebruik van cocaïne, cannabis, lachgas en wiet.</a:t>
            </a:r>
          </a:p>
          <a:p>
            <a:r>
              <a:rPr lang="nl-NL" dirty="0"/>
              <a:t>Er wordt meer gebruik gemaakt van lachgasballonnen met grote tanks in plaats van lachgascapsules. De trend van lachgasgebruik daalt.</a:t>
            </a:r>
          </a:p>
        </p:txBody>
      </p:sp>
    </p:spTree>
    <p:extLst>
      <p:ext uri="{BB962C8B-B14F-4D97-AF65-F5344CB8AC3E}">
        <p14:creationId xmlns:p14="http://schemas.microsoft.com/office/powerpoint/2010/main" val="99357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774E6-1047-490B-B88D-3D338AC3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jongeren moeten weten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C0732B-A12A-4151-B453-BE5C831CC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Voorlichting helpt niet</a:t>
            </a:r>
          </a:p>
          <a:p>
            <a:r>
              <a:rPr lang="nl-NL" dirty="0"/>
              <a:t>Straffen instellen (Verbieden met hoge straffen zoals hoge boetes en/of gevangenisstraffen.)</a:t>
            </a:r>
          </a:p>
        </p:txBody>
      </p:sp>
      <p:pic>
        <p:nvPicPr>
          <p:cNvPr id="2050" name="Picture 2" descr="Drugs - WUR">
            <a:extLst>
              <a:ext uri="{FF2B5EF4-FFF2-40B4-BE49-F238E27FC236}">
                <a16:creationId xmlns:a16="http://schemas.microsoft.com/office/drawing/2014/main" id="{47E8B33E-416D-43CB-B619-F982F1317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645" y="530218"/>
            <a:ext cx="3559690" cy="2377873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85524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</TotalTime>
  <Words>150</Words>
  <Application>Microsoft Macintosh PowerPoint</Application>
  <PresentationFormat>Breedbeeld</PresentationFormat>
  <Paragraphs>23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Frame</vt:lpstr>
      <vt:lpstr>Wat heeft drugsgebruik voor effecten op het lichaam?</vt:lpstr>
      <vt:lpstr>Wat doet drugs met je lichaam</vt:lpstr>
      <vt:lpstr>Welke ontwikkelingen er zichtbaar zijn</vt:lpstr>
      <vt:lpstr>Wat jongeren moeten weten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heeft drugsgebruik voor effecten op het lichaam?</dc:title>
  <dc:creator>Emma</dc:creator>
  <cp:lastModifiedBy>Mariska Rouw</cp:lastModifiedBy>
  <cp:revision>3</cp:revision>
  <cp:lastPrinted>2022-04-11T14:15:45Z</cp:lastPrinted>
  <dcterms:created xsi:type="dcterms:W3CDTF">2022-04-05T14:16:07Z</dcterms:created>
  <dcterms:modified xsi:type="dcterms:W3CDTF">2022-04-11T14:15:58Z</dcterms:modified>
</cp:coreProperties>
</file>